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61" r:id="rId2"/>
    <p:sldId id="439" r:id="rId3"/>
    <p:sldId id="440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zart-Die Entführung aus dem Serail (02.11.2021)" id="{273B9325-9434-471C-B973-74F90423BA14}">
          <p14:sldIdLst>
            <p14:sldId id="361"/>
            <p14:sldId id="439"/>
            <p14:sldId id="440"/>
          </p14:sldIdLst>
        </p14:section>
        <p14:section name="Default Section" id="{5D6E4D3E-F269-A849-8563-AE0530F64C8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FD100F9-70D4-45F5-1548-C69A16EC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" y="643466"/>
            <a:ext cx="4136516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3037BD5-8D80-D483-B825-D98824C5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r="22822" b="-2"/>
          <a:stretch/>
        </p:blipFill>
        <p:spPr>
          <a:xfrm>
            <a:off x="20" y="10"/>
            <a:ext cx="3252449" cy="3388883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D9DD0E-6166-03A0-D6D9-B015AA4B9A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6" r="15366" b="-3"/>
          <a:stretch/>
        </p:blipFill>
        <p:spPr>
          <a:xfrm>
            <a:off x="3326764" y="10"/>
            <a:ext cx="3261413" cy="338327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FFA5448-146A-3598-71DA-AEBD99F599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2" r="18763" b="4"/>
          <a:stretch/>
        </p:blipFill>
        <p:spPr>
          <a:xfrm>
            <a:off x="6653530" y="10"/>
            <a:ext cx="3252469" cy="338327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FE43B3-8BC5-CC71-D4CA-6032E7D18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 r="18598" b="3"/>
          <a:stretch/>
        </p:blipFill>
        <p:spPr>
          <a:xfrm>
            <a:off x="20" y="3469102"/>
            <a:ext cx="3252449" cy="33888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37DEE3-441A-595B-7F9E-D872C38A35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1" r="20031" b="4"/>
          <a:stretch/>
        </p:blipFill>
        <p:spPr>
          <a:xfrm>
            <a:off x="3326764" y="3469102"/>
            <a:ext cx="3261413" cy="33832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3E6A356-833B-8E26-0777-015AA2C4F4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20984" b="-2"/>
          <a:stretch/>
        </p:blipFill>
        <p:spPr>
          <a:xfrm>
            <a:off x="6662472" y="3469102"/>
            <a:ext cx="3243528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C93CC94-FD40-E1C8-18B4-F6577819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41B0A16-BC7F-B1A5-C651-44C75D01B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draußen, Mann, Person, stehend enthält.&#10;&#10;Automatisch generierte Beschreibung">
            <a:extLst>
              <a:ext uri="{FF2B5EF4-FFF2-40B4-BE49-F238E27FC236}">
                <a16:creationId xmlns:a16="http://schemas.microsoft.com/office/drawing/2014/main" id="{9A250CC4-33A4-6D2F-2F9B-A2AD6FC67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3219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2357572-6D49-F8ED-3973-2136D77C6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849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2023-10-08T09:28:36Z</dcterms:modified>
</cp:coreProperties>
</file>